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349" r:id="rId5"/>
    <p:sldId id="260" r:id="rId6"/>
    <p:sldId id="262" r:id="rId7"/>
    <p:sldId id="261" r:id="rId8"/>
    <p:sldId id="348" r:id="rId9"/>
    <p:sldId id="344" r:id="rId10"/>
    <p:sldId id="346" r:id="rId11"/>
    <p:sldId id="345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28C6C-CFD1-4E6F-BD3B-5E4B9C892A00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64A5A-0E07-4DAC-8776-9B4EA82DB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6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19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39e4857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39e4857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39e4857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39e4857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832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81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834067" y="4123300"/>
            <a:ext cx="85240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" y="-533007"/>
            <a:ext cx="12192000" cy="582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09600" y="3910200"/>
            <a:ext cx="10972800" cy="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4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09700" y="4256700"/>
            <a:ext cx="109728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03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719999" y="1866753"/>
            <a:ext cx="10752000" cy="23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716500" y="4313653"/>
            <a:ext cx="10755600" cy="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60885" y="-46264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4553055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39862" y="-926778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60885" y="5031805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90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24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2253943" y="273654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735743" y="3384876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2253943" y="4799375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735743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6432476" y="273654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6914276" y="3384876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6432476" y="4799375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6914276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496371" y="535267"/>
            <a:ext cx="9199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837543" y="2074175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837543" y="4098696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7016076" y="2074175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7016076" y="4098696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65636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76304" y="2371447"/>
            <a:ext cx="261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876304" y="3003255"/>
            <a:ext cx="26124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924848" y="4774579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924848" y="5381608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4276709" y="2379704"/>
            <a:ext cx="2399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4251109" y="3003249"/>
            <a:ext cx="2450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4311373" y="477457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4209573" y="5381608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772600" y="535267"/>
            <a:ext cx="61240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911504" y="1810680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924848" y="4189024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4240909" y="1827200"/>
            <a:ext cx="2471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4311373" y="4189032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21702" y="2927044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21702" y="-643980"/>
            <a:ext cx="5070300" cy="457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4056109" y="1685167"/>
            <a:ext cx="2840800" cy="221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>
            <a:off x="775448" y="4049833"/>
            <a:ext cx="2840800" cy="221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4"/>
          <p:cNvSpPr/>
          <p:nvPr/>
        </p:nvSpPr>
        <p:spPr>
          <a:xfrm>
            <a:off x="772609" y="1685167"/>
            <a:ext cx="2840800" cy="221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4"/>
          <p:cNvSpPr/>
          <p:nvPr/>
        </p:nvSpPr>
        <p:spPr>
          <a:xfrm>
            <a:off x="4060173" y="4049833"/>
            <a:ext cx="2840800" cy="221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52815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3630607" y="4438933"/>
            <a:ext cx="4930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2280200" y="1770833"/>
            <a:ext cx="7631600" cy="2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4533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9698" y="-540889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85302" y="2816478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065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015533" y="4175867"/>
            <a:ext cx="4957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333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6015533" y="1406167"/>
            <a:ext cx="4957200" cy="2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4533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69" y="-668908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" y="2951659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63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69" y="-668908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" y="2951659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00147" y="-668757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21702" y="2951810"/>
            <a:ext cx="5070300" cy="457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3230000" y="3131500"/>
            <a:ext cx="57320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3230000" y="1728000"/>
            <a:ext cx="5732000" cy="14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230000" y="3857900"/>
            <a:ext cx="573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24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4191067" y="2571800"/>
            <a:ext cx="38100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3834667" y="946200"/>
            <a:ext cx="4522800" cy="11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21718" y="3822640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" y="3824872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601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562218" y="4864467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62218" y="-774334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3146200" y="1867533"/>
            <a:ext cx="58996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3171600" y="3373340"/>
            <a:ext cx="58488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36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864933" y="3880400"/>
            <a:ext cx="4648000" cy="2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829933" y="2514800"/>
            <a:ext cx="4648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12434" y="2300634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3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729567" y="3140733"/>
            <a:ext cx="57320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5729567" y="1756213"/>
            <a:ext cx="5732000" cy="14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729567" y="3867140"/>
            <a:ext cx="573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69" y="-668908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" y="2951659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628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6967227" y="2470067"/>
            <a:ext cx="3953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6990067" y="3531767"/>
            <a:ext cx="3907600" cy="1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150201" y="4598334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09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6450933" y="1995473"/>
            <a:ext cx="4323600" cy="1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6450933" y="5057297"/>
            <a:ext cx="4323600" cy="1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609700" y="2575300"/>
            <a:ext cx="3833600" cy="1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6450933" y="1782047"/>
            <a:ext cx="4323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6450933" y="4835881"/>
            <a:ext cx="4323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566" y="-7112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9566" y="4733033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5635133" y="3670333"/>
            <a:ext cx="5960800" cy="259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2"/>
          <p:cNvSpPr/>
          <p:nvPr/>
        </p:nvSpPr>
        <p:spPr>
          <a:xfrm>
            <a:off x="5635133" y="589163"/>
            <a:ext cx="5960800" cy="259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37243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Title and  text 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5853400" y="3917600"/>
            <a:ext cx="4540000" cy="2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5486000" y="2673193"/>
            <a:ext cx="5274800" cy="1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98001" y="-1524733"/>
            <a:ext cx="6207501" cy="56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48611" y="3365067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316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609600" y="6905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3666873" y="1989421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3666825" y="2923512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6400268" y="199643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6400220" y="2923512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5059931" y="4292067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5004033" y="5214635"/>
            <a:ext cx="22052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3379336" y="1454584"/>
            <a:ext cx="2668547" cy="23940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4"/>
          <p:cNvSpPr/>
          <p:nvPr/>
        </p:nvSpPr>
        <p:spPr>
          <a:xfrm rot="5400000">
            <a:off x="4754823" y="3709327"/>
            <a:ext cx="2668547" cy="23940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4"/>
          <p:cNvSpPr/>
          <p:nvPr/>
        </p:nvSpPr>
        <p:spPr>
          <a:xfrm rot="5400000">
            <a:off x="6112732" y="1454584"/>
            <a:ext cx="2668547" cy="23940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50173" y="3545647"/>
            <a:ext cx="3904699" cy="352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152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609600" y="6905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4954920" y="2750100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4954920" y="3686692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7881253" y="2755101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7881253" y="3821343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2028587" y="275011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1972787" y="3686705"/>
            <a:ext cx="22052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185101" y="5074701"/>
            <a:ext cx="3942833" cy="3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52734" y="-544333"/>
            <a:ext cx="3326535" cy="300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266" y="-761867"/>
            <a:ext cx="3326535" cy="300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7538253" y="2159935"/>
            <a:ext cx="2779600" cy="254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25"/>
          <p:cNvSpPr/>
          <p:nvPr/>
        </p:nvSpPr>
        <p:spPr>
          <a:xfrm>
            <a:off x="7790853" y="2391268"/>
            <a:ext cx="2274400" cy="2082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5"/>
          <p:cNvSpPr/>
          <p:nvPr/>
        </p:nvSpPr>
        <p:spPr>
          <a:xfrm>
            <a:off x="4611920" y="2159935"/>
            <a:ext cx="2779600" cy="254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5"/>
          <p:cNvSpPr/>
          <p:nvPr/>
        </p:nvSpPr>
        <p:spPr>
          <a:xfrm>
            <a:off x="4864520" y="2391268"/>
            <a:ext cx="2274400" cy="2082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5"/>
          <p:cNvSpPr/>
          <p:nvPr/>
        </p:nvSpPr>
        <p:spPr>
          <a:xfrm>
            <a:off x="1685587" y="2159935"/>
            <a:ext cx="2779600" cy="254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5"/>
          <p:cNvSpPr/>
          <p:nvPr/>
        </p:nvSpPr>
        <p:spPr>
          <a:xfrm>
            <a:off x="1938267" y="2391268"/>
            <a:ext cx="2274400" cy="2082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0673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609600" y="6905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4901067" y="2185200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4901084" y="2800467"/>
            <a:ext cx="245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7895068" y="2171735"/>
            <a:ext cx="2424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7864607" y="2765468"/>
            <a:ext cx="245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885296" y="2185200"/>
            <a:ext cx="251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888533" y="2800467"/>
            <a:ext cx="2510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52734" y="-544333"/>
            <a:ext cx="3326535" cy="300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266" y="-761867"/>
            <a:ext cx="3326535" cy="300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7893727" y="4283884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7893669" y="4877616"/>
            <a:ext cx="245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885292" y="4283884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885235" y="4877616"/>
            <a:ext cx="245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4901124" y="4283884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4901067" y="4877616"/>
            <a:ext cx="245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822500" y="2274400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26"/>
          <p:cNvSpPr/>
          <p:nvPr/>
        </p:nvSpPr>
        <p:spPr>
          <a:xfrm>
            <a:off x="4810367" y="2274401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26"/>
          <p:cNvSpPr/>
          <p:nvPr/>
        </p:nvSpPr>
        <p:spPr>
          <a:xfrm>
            <a:off x="4810367" y="4351601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26"/>
          <p:cNvSpPr/>
          <p:nvPr/>
        </p:nvSpPr>
        <p:spPr>
          <a:xfrm>
            <a:off x="7798233" y="2274401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26"/>
          <p:cNvSpPr/>
          <p:nvPr/>
        </p:nvSpPr>
        <p:spPr>
          <a:xfrm>
            <a:off x="7798233" y="4351601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26"/>
          <p:cNvSpPr/>
          <p:nvPr/>
        </p:nvSpPr>
        <p:spPr>
          <a:xfrm>
            <a:off x="1822500" y="4351600"/>
            <a:ext cx="2643200" cy="154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0493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1656800" y="2441300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4142233" y="3509891"/>
            <a:ext cx="3907600" cy="1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" y="-1282841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12434" y="3558167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963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4153000" y="35206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226" name="Google Shape;226;p28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34" y="2846592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21714" y="-266841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41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1667567" y="3992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4153000" y="48414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21715" y="0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67" y="0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109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609600" y="604891"/>
            <a:ext cx="109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8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2184400" y="4699644"/>
            <a:ext cx="18416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4139600" y="4685644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6094800" y="4681877"/>
            <a:ext cx="18416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8031200" y="4706493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2184400" y="4261644"/>
            <a:ext cx="1862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4139600" y="4261644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6095999" y="4261644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8049997" y="4261644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15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4465" y="-123185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668874" y="5317467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669600" y="593367"/>
            <a:ext cx="109128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673800" y="1939500"/>
            <a:ext cx="8844400" cy="4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085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 flipH="1">
            <a:off x="609600" y="5991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18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720000" y="4703040"/>
            <a:ext cx="18416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2"/>
          </p:nvPr>
        </p:nvSpPr>
        <p:spPr>
          <a:xfrm>
            <a:off x="3655251" y="2769717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3"/>
          </p:nvPr>
        </p:nvSpPr>
        <p:spPr>
          <a:xfrm>
            <a:off x="6711349" y="4688701"/>
            <a:ext cx="18416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9619767" y="2770475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709400" y="4265040"/>
            <a:ext cx="1862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6"/>
          </p:nvPr>
        </p:nvSpPr>
        <p:spPr>
          <a:xfrm>
            <a:off x="3665851" y="2345717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6711349" y="4268468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9630367" y="2353673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699051" y="3957600"/>
            <a:ext cx="1775200" cy="16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31"/>
          <p:cNvSpPr/>
          <p:nvPr/>
        </p:nvSpPr>
        <p:spPr>
          <a:xfrm>
            <a:off x="6744549" y="2528233"/>
            <a:ext cx="1775200" cy="16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31"/>
          <p:cNvSpPr/>
          <p:nvPr/>
        </p:nvSpPr>
        <p:spPr>
          <a:xfrm>
            <a:off x="9663567" y="3957600"/>
            <a:ext cx="1775200" cy="16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31"/>
          <p:cNvSpPr/>
          <p:nvPr/>
        </p:nvSpPr>
        <p:spPr>
          <a:xfrm>
            <a:off x="753200" y="2528233"/>
            <a:ext cx="1775200" cy="16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9650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ctrTitle"/>
          </p:nvPr>
        </p:nvSpPr>
        <p:spPr>
          <a:xfrm flipH="1">
            <a:off x="609600" y="5991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18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>
            <a:spLocks noGrp="1"/>
          </p:cNvSpPr>
          <p:nvPr>
            <p:ph type="subTitle" idx="1"/>
          </p:nvPr>
        </p:nvSpPr>
        <p:spPr>
          <a:xfrm>
            <a:off x="1162267" y="3909733"/>
            <a:ext cx="18208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2"/>
          </p:nvPr>
        </p:nvSpPr>
        <p:spPr>
          <a:xfrm>
            <a:off x="3943200" y="3886233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3"/>
          </p:nvPr>
        </p:nvSpPr>
        <p:spPr>
          <a:xfrm>
            <a:off x="6702067" y="3882084"/>
            <a:ext cx="18416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4"/>
          </p:nvPr>
        </p:nvSpPr>
        <p:spPr>
          <a:xfrm>
            <a:off x="9440933" y="3875175"/>
            <a:ext cx="1862800" cy="1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5"/>
          </p:nvPr>
        </p:nvSpPr>
        <p:spPr>
          <a:xfrm>
            <a:off x="1162267" y="3471733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6"/>
          </p:nvPr>
        </p:nvSpPr>
        <p:spPr>
          <a:xfrm>
            <a:off x="3943200" y="3462233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7"/>
          </p:nvPr>
        </p:nvSpPr>
        <p:spPr>
          <a:xfrm>
            <a:off x="6703265" y="3461851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8"/>
          </p:nvPr>
        </p:nvSpPr>
        <p:spPr>
          <a:xfrm>
            <a:off x="9459731" y="3458373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6433139" y="2413000"/>
            <a:ext cx="2362400" cy="266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/>
          <p:nvPr/>
        </p:nvSpPr>
        <p:spPr>
          <a:xfrm>
            <a:off x="901867" y="2413000"/>
            <a:ext cx="2362400" cy="266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32"/>
          <p:cNvSpPr/>
          <p:nvPr/>
        </p:nvSpPr>
        <p:spPr>
          <a:xfrm>
            <a:off x="3682796" y="2413000"/>
            <a:ext cx="2362400" cy="266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32"/>
          <p:cNvSpPr/>
          <p:nvPr/>
        </p:nvSpPr>
        <p:spPr>
          <a:xfrm>
            <a:off x="9180515" y="2413000"/>
            <a:ext cx="2362400" cy="266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32"/>
          <p:cNvSpPr/>
          <p:nvPr/>
        </p:nvSpPr>
        <p:spPr>
          <a:xfrm>
            <a:off x="609600" y="2225368"/>
            <a:ext cx="1022837" cy="884944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2"/>
          <p:cNvSpPr/>
          <p:nvPr/>
        </p:nvSpPr>
        <p:spPr>
          <a:xfrm>
            <a:off x="3398068" y="2229008"/>
            <a:ext cx="1022837" cy="884944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2"/>
          <p:cNvSpPr/>
          <p:nvPr/>
        </p:nvSpPr>
        <p:spPr>
          <a:xfrm>
            <a:off x="6157794" y="2217380"/>
            <a:ext cx="1022837" cy="884944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32"/>
          <p:cNvSpPr/>
          <p:nvPr/>
        </p:nvSpPr>
        <p:spPr>
          <a:xfrm>
            <a:off x="8913244" y="2223688"/>
            <a:ext cx="1022837" cy="884944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2937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253722" y="501531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735" y="5015313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1207333" y="3686233"/>
            <a:ext cx="1918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3862300" y="3682128"/>
            <a:ext cx="1862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6505533" y="3681399"/>
            <a:ext cx="1841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111567" y="3681200"/>
            <a:ext cx="1862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1235467" y="3265667"/>
            <a:ext cx="1918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3862299" y="3258117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6506740" y="3261163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9130364" y="3264399"/>
            <a:ext cx="1841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5490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720000" y="598159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2034692" y="3427020"/>
            <a:ext cx="2417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4847201" y="3427029"/>
            <a:ext cx="2497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7730624" y="3412807"/>
            <a:ext cx="2467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2034692" y="4222224"/>
            <a:ext cx="24172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4861401" y="4222224"/>
            <a:ext cx="24692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7730624" y="4226797"/>
            <a:ext cx="24676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436085" y="2420745"/>
            <a:ext cx="3614100" cy="28528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34"/>
          <p:cNvSpPr/>
          <p:nvPr/>
        </p:nvSpPr>
        <p:spPr>
          <a:xfrm rot="5400000">
            <a:off x="4288951" y="2420745"/>
            <a:ext cx="3614100" cy="28528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34"/>
          <p:cNvSpPr/>
          <p:nvPr/>
        </p:nvSpPr>
        <p:spPr>
          <a:xfrm rot="5400000">
            <a:off x="7141818" y="2420745"/>
            <a:ext cx="3614100" cy="285286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6974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0372" y="-625733"/>
            <a:ext cx="4095533" cy="36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807662" y="-624222"/>
            <a:ext cx="4095533" cy="36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ctrTitle"/>
          </p:nvPr>
        </p:nvSpPr>
        <p:spPr>
          <a:xfrm flipH="1">
            <a:off x="609600" y="60296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746941" y="3935011"/>
            <a:ext cx="3182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2"/>
          </p:nvPr>
        </p:nvSpPr>
        <p:spPr>
          <a:xfrm>
            <a:off x="4520829" y="3935020"/>
            <a:ext cx="3174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8310041" y="3938244"/>
            <a:ext cx="3156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746933" y="4761699"/>
            <a:ext cx="3182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5"/>
          </p:nvPr>
        </p:nvSpPr>
        <p:spPr>
          <a:xfrm>
            <a:off x="4538868" y="4761699"/>
            <a:ext cx="31380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8310041" y="4748807"/>
            <a:ext cx="3156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720000" y="3440116"/>
            <a:ext cx="3182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8"/>
          </p:nvPr>
        </p:nvSpPr>
        <p:spPr>
          <a:xfrm>
            <a:off x="4512865" y="3440116"/>
            <a:ext cx="3138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9"/>
          </p:nvPr>
        </p:nvSpPr>
        <p:spPr>
          <a:xfrm>
            <a:off x="8283867" y="3444683"/>
            <a:ext cx="3156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8160000" y="3402364"/>
            <a:ext cx="3413600" cy="142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35"/>
          <p:cNvSpPr/>
          <p:nvPr/>
        </p:nvSpPr>
        <p:spPr>
          <a:xfrm>
            <a:off x="4389200" y="3402376"/>
            <a:ext cx="3413600" cy="142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35"/>
          <p:cNvSpPr/>
          <p:nvPr/>
        </p:nvSpPr>
        <p:spPr>
          <a:xfrm>
            <a:off x="618400" y="3402364"/>
            <a:ext cx="3413600" cy="142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35"/>
          <p:cNvSpPr txBox="1"/>
          <p:nvPr/>
        </p:nvSpPr>
        <p:spPr>
          <a:xfrm>
            <a:off x="8164751" y="4825931"/>
            <a:ext cx="3404400" cy="460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133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623151" y="4825931"/>
            <a:ext cx="3404400" cy="460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133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4393951" y="4825939"/>
            <a:ext cx="34044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0133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28863050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609600" y="59915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18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" y="-927064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091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 flipH="1">
            <a:off x="609600" y="592516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839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0372" y="-422533"/>
            <a:ext cx="4095533" cy="36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807662" y="-421022"/>
            <a:ext cx="4095533" cy="36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ctrTitle"/>
          </p:nvPr>
        </p:nvSpPr>
        <p:spPr>
          <a:xfrm flipH="1">
            <a:off x="720000" y="588957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6695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8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609600" y="60298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1605111" y="3625768"/>
            <a:ext cx="2986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6355319" y="4778243"/>
            <a:ext cx="3065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6363332" y="2403693"/>
            <a:ext cx="3065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1605111" y="2928451"/>
            <a:ext cx="2986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6397389" y="4105533"/>
            <a:ext cx="3030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6363332" y="1696111"/>
            <a:ext cx="3065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283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Title and three columns 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 flipH="1">
            <a:off x="609600" y="582729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253722" y="521851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735" y="521851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20078" y="-781431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62299" y="-78699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896467" y="2517240"/>
            <a:ext cx="2608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2"/>
          </p:nvPr>
        </p:nvSpPr>
        <p:spPr>
          <a:xfrm>
            <a:off x="4774000" y="4546485"/>
            <a:ext cx="2608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3"/>
          </p:nvPr>
        </p:nvSpPr>
        <p:spPr>
          <a:xfrm>
            <a:off x="8686800" y="2527500"/>
            <a:ext cx="2579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4"/>
          </p:nvPr>
        </p:nvSpPr>
        <p:spPr>
          <a:xfrm>
            <a:off x="911267" y="2082632"/>
            <a:ext cx="257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5"/>
          </p:nvPr>
        </p:nvSpPr>
        <p:spPr>
          <a:xfrm>
            <a:off x="4788800" y="4094435"/>
            <a:ext cx="257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6"/>
          </p:nvPr>
        </p:nvSpPr>
        <p:spPr>
          <a:xfrm>
            <a:off x="8686800" y="2082632"/>
            <a:ext cx="257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115800" y="3723420"/>
            <a:ext cx="2780800" cy="1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6295533" y="3709009"/>
            <a:ext cx="2780800" cy="1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6295467" y="617007"/>
            <a:ext cx="4897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2972417" y="3506568"/>
            <a:ext cx="3067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6096000" y="3506568"/>
            <a:ext cx="3179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733984" y="2665579"/>
            <a:ext cx="3544267" cy="3179733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rot="5400000">
            <a:off x="5913717" y="2665566"/>
            <a:ext cx="3544267" cy="317973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49483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Title and three columns 7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 flipH="1">
            <a:off x="609600" y="58273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2267467" y="3895191"/>
            <a:ext cx="186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2"/>
          </p:nvPr>
        </p:nvSpPr>
        <p:spPr>
          <a:xfrm>
            <a:off x="2071333" y="3373016"/>
            <a:ext cx="2190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3"/>
          </p:nvPr>
        </p:nvSpPr>
        <p:spPr>
          <a:xfrm>
            <a:off x="2254667" y="2703007"/>
            <a:ext cx="18604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"/>
          </p:nvPr>
        </p:nvSpPr>
        <p:spPr>
          <a:xfrm>
            <a:off x="7905333" y="3902067"/>
            <a:ext cx="21908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7874333" y="3358600"/>
            <a:ext cx="22528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6"/>
          </p:nvPr>
        </p:nvSpPr>
        <p:spPr>
          <a:xfrm>
            <a:off x="8001733" y="2710251"/>
            <a:ext cx="1998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7"/>
          </p:nvPr>
        </p:nvSpPr>
        <p:spPr>
          <a:xfrm>
            <a:off x="5024667" y="4543924"/>
            <a:ext cx="2142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4806387" y="4053224"/>
            <a:ext cx="257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9"/>
          </p:nvPr>
        </p:nvSpPr>
        <p:spPr>
          <a:xfrm>
            <a:off x="4806387" y="3372640"/>
            <a:ext cx="257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4770467" y="2296633"/>
            <a:ext cx="2650800" cy="38736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   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7675333" y="1570533"/>
            <a:ext cx="2650800" cy="38736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   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1865867" y="1570533"/>
            <a:ext cx="2650800" cy="38736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  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167" y="0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5459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Title and three columns 8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1299867" y="4993072"/>
            <a:ext cx="2876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4739100" y="4993101"/>
            <a:ext cx="2859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8003200" y="4996301"/>
            <a:ext cx="2859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1287867" y="4571216"/>
            <a:ext cx="2900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4755305" y="4585749"/>
            <a:ext cx="2859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7983000" y="4585733"/>
            <a:ext cx="2900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434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34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>
            <a:spLocks noGrp="1"/>
          </p:cNvSpPr>
          <p:nvPr>
            <p:ph type="ctrTitle"/>
          </p:nvPr>
        </p:nvSpPr>
        <p:spPr>
          <a:xfrm flipH="1">
            <a:off x="609600" y="59336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735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Title only  4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8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609600" y="60298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5234" y="5534530"/>
            <a:ext cx="1885367" cy="17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23953" y="5725070"/>
            <a:ext cx="1885367" cy="1701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065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5016735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434" y="5016735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51533"/>
            <a:ext cx="4400699" cy="397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91300" y="1"/>
            <a:ext cx="4400699" cy="3970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266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Title only  6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8698" y="-685433"/>
            <a:ext cx="3911265" cy="352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97157" y="-685433"/>
            <a:ext cx="3911265" cy="352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34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6791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Title and four columns 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609600" y="60298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ctrTitle" idx="2"/>
          </p:nvPr>
        </p:nvSpPr>
        <p:spPr>
          <a:xfrm>
            <a:off x="2253943" y="2533899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1"/>
          </p:nvPr>
        </p:nvSpPr>
        <p:spPr>
          <a:xfrm>
            <a:off x="2735743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ctrTitle" idx="3"/>
          </p:nvPr>
        </p:nvSpPr>
        <p:spPr>
          <a:xfrm>
            <a:off x="2253943" y="4540004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4"/>
          </p:nvPr>
        </p:nvSpPr>
        <p:spPr>
          <a:xfrm>
            <a:off x="2735743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ctrTitle" idx="5"/>
          </p:nvPr>
        </p:nvSpPr>
        <p:spPr>
          <a:xfrm>
            <a:off x="6432476" y="2533899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6"/>
          </p:nvPr>
        </p:nvSpPr>
        <p:spPr>
          <a:xfrm>
            <a:off x="6914276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ctrTitle" idx="7"/>
          </p:nvPr>
        </p:nvSpPr>
        <p:spPr>
          <a:xfrm>
            <a:off x="6432476" y="4540004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8"/>
          </p:nvPr>
        </p:nvSpPr>
        <p:spPr>
          <a:xfrm>
            <a:off x="6914276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>
            <a:off x="3031200" y="2814217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3031200" y="4836584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254733" y="-768064"/>
            <a:ext cx="3672368" cy="331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79400" y="-768517"/>
            <a:ext cx="3672368" cy="331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92100" y="4816458"/>
            <a:ext cx="3672368" cy="331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242033" y="4828658"/>
            <a:ext cx="3672368" cy="331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722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Title and four columns 6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ctrTitle" idx="2"/>
          </p:nvPr>
        </p:nvSpPr>
        <p:spPr>
          <a:xfrm>
            <a:off x="305919" y="3168012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"/>
          </p:nvPr>
        </p:nvSpPr>
        <p:spPr>
          <a:xfrm>
            <a:off x="787719" y="3783296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ctrTitle" idx="3"/>
          </p:nvPr>
        </p:nvSpPr>
        <p:spPr>
          <a:xfrm>
            <a:off x="2991031" y="3174812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4"/>
          </p:nvPr>
        </p:nvSpPr>
        <p:spPr>
          <a:xfrm>
            <a:off x="3472831" y="3790096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ctrTitle" idx="5"/>
          </p:nvPr>
        </p:nvSpPr>
        <p:spPr>
          <a:xfrm>
            <a:off x="5714537" y="3182008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6"/>
          </p:nvPr>
        </p:nvSpPr>
        <p:spPr>
          <a:xfrm>
            <a:off x="6196337" y="3797292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ctrTitle" idx="7"/>
          </p:nvPr>
        </p:nvSpPr>
        <p:spPr>
          <a:xfrm>
            <a:off x="8387235" y="3188808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8"/>
          </p:nvPr>
        </p:nvSpPr>
        <p:spPr>
          <a:xfrm>
            <a:off x="8869035" y="3804092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29101" y="-77484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78373" y="485183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37073" y="485869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" y="-775216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6898228" y="2311345"/>
            <a:ext cx="1138187" cy="984971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47"/>
          <p:cNvSpPr/>
          <p:nvPr/>
        </p:nvSpPr>
        <p:spPr>
          <a:xfrm>
            <a:off x="4174721" y="2297367"/>
            <a:ext cx="1138187" cy="984971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47"/>
          <p:cNvSpPr/>
          <p:nvPr/>
        </p:nvSpPr>
        <p:spPr>
          <a:xfrm>
            <a:off x="9570924" y="2311363"/>
            <a:ext cx="1138187" cy="984971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47"/>
          <p:cNvSpPr/>
          <p:nvPr/>
        </p:nvSpPr>
        <p:spPr>
          <a:xfrm>
            <a:off x="1489608" y="2297351"/>
            <a:ext cx="1138187" cy="984971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1910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720000" y="602701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029467" y="2388399"/>
            <a:ext cx="2684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29101" y="-77484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78373" y="485183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37073" y="485869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" y="-775216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1029467" y="1974833"/>
            <a:ext cx="26848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1017833" y="3806112"/>
            <a:ext cx="2684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1017833" y="3399185"/>
            <a:ext cx="26848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8492467" y="2388399"/>
            <a:ext cx="2684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8492400" y="1974833"/>
            <a:ext cx="26848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8492400" y="3799536"/>
            <a:ext cx="26848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8492400" y="3399203"/>
            <a:ext cx="26848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96949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1509333" y="4577149"/>
            <a:ext cx="24988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" y="-775216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>
            <a:spLocks noGrp="1"/>
          </p:cNvSpPr>
          <p:nvPr>
            <p:ph type="title" idx="2" hasCustomPrompt="1"/>
          </p:nvPr>
        </p:nvSpPr>
        <p:spPr>
          <a:xfrm>
            <a:off x="4967800" y="2705684"/>
            <a:ext cx="2021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>
            <a:spLocks noGrp="1"/>
          </p:cNvSpPr>
          <p:nvPr>
            <p:ph type="title" idx="3" hasCustomPrompt="1"/>
          </p:nvPr>
        </p:nvSpPr>
        <p:spPr>
          <a:xfrm>
            <a:off x="4029933" y="4802233"/>
            <a:ext cx="18764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4" hasCustomPrompt="1"/>
          </p:nvPr>
        </p:nvSpPr>
        <p:spPr>
          <a:xfrm>
            <a:off x="6087791" y="4544916"/>
            <a:ext cx="9144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7260092" y="2335683"/>
            <a:ext cx="2491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7101633" y="4588260"/>
            <a:ext cx="24988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7"/>
          </p:nvPr>
        </p:nvSpPr>
        <p:spPr>
          <a:xfrm>
            <a:off x="7252744" y="2648916"/>
            <a:ext cx="2491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8"/>
          </p:nvPr>
        </p:nvSpPr>
        <p:spPr>
          <a:xfrm>
            <a:off x="7105233" y="5078660"/>
            <a:ext cx="24916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9"/>
          </p:nvPr>
        </p:nvSpPr>
        <p:spPr>
          <a:xfrm>
            <a:off x="1509333" y="4789587"/>
            <a:ext cx="2498800" cy="10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7888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5901" y="-1129512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746073" y="-1128777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736629" y="3721449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732692" y="3720715"/>
            <a:ext cx="4182433" cy="37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2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5315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Title only  8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-1218826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5321987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7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 hasCustomPrompt="1"/>
          </p:nvPr>
        </p:nvSpPr>
        <p:spPr>
          <a:xfrm>
            <a:off x="555568" y="1866767"/>
            <a:ext cx="8019200" cy="23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>
            <a:spLocks noGrp="1"/>
          </p:cNvSpPr>
          <p:nvPr>
            <p:ph type="subTitle" idx="1"/>
          </p:nvPr>
        </p:nvSpPr>
        <p:spPr>
          <a:xfrm>
            <a:off x="720000" y="4212067"/>
            <a:ext cx="8022000" cy="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24434" y="-16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9124421" y="4090123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2251500" y="-987333"/>
            <a:ext cx="4238800" cy="8742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8857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Title and three columns 9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609600" y="60298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2344243" y="5407589"/>
            <a:ext cx="16236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5252083" y="5427840"/>
            <a:ext cx="1683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8250000" y="5426249"/>
            <a:ext cx="1683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2325176" y="4972207"/>
            <a:ext cx="16236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5252083" y="4978400"/>
            <a:ext cx="1683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8250133" y="4978176"/>
            <a:ext cx="1683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518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Title and three columns 10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253722" y="501531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735" y="5015313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>
            <a:spLocks noGrp="1"/>
          </p:cNvSpPr>
          <p:nvPr>
            <p:ph type="ctrTitle"/>
          </p:nvPr>
        </p:nvSpPr>
        <p:spPr>
          <a:xfrm flipH="1">
            <a:off x="720000" y="60298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ubTitle" idx="1"/>
          </p:nvPr>
        </p:nvSpPr>
        <p:spPr>
          <a:xfrm>
            <a:off x="1024267" y="3777817"/>
            <a:ext cx="1909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2"/>
          </p:nvPr>
        </p:nvSpPr>
        <p:spPr>
          <a:xfrm>
            <a:off x="5111660" y="3791876"/>
            <a:ext cx="1909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3"/>
          </p:nvPr>
        </p:nvSpPr>
        <p:spPr>
          <a:xfrm>
            <a:off x="9214633" y="3781051"/>
            <a:ext cx="19092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4"/>
          </p:nvPr>
        </p:nvSpPr>
        <p:spPr>
          <a:xfrm>
            <a:off x="1024267" y="3296943"/>
            <a:ext cx="19092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5"/>
          </p:nvPr>
        </p:nvSpPr>
        <p:spPr>
          <a:xfrm>
            <a:off x="5111833" y="3296967"/>
            <a:ext cx="190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6"/>
          </p:nvPr>
        </p:nvSpPr>
        <p:spPr>
          <a:xfrm>
            <a:off x="9214815" y="3301509"/>
            <a:ext cx="19092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7" name="Google Shape;497;p54"/>
          <p:cNvSpPr/>
          <p:nvPr/>
        </p:nvSpPr>
        <p:spPr>
          <a:xfrm rot="5400000">
            <a:off x="383423" y="2248819"/>
            <a:ext cx="3193196" cy="276782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54"/>
          <p:cNvSpPr/>
          <p:nvPr/>
        </p:nvSpPr>
        <p:spPr>
          <a:xfrm rot="5400000">
            <a:off x="1593112" y="1800253"/>
            <a:ext cx="771888" cy="66906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54"/>
          <p:cNvSpPr/>
          <p:nvPr/>
        </p:nvSpPr>
        <p:spPr>
          <a:xfrm rot="5400000">
            <a:off x="4513627" y="2248819"/>
            <a:ext cx="3193196" cy="276782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54"/>
          <p:cNvSpPr/>
          <p:nvPr/>
        </p:nvSpPr>
        <p:spPr>
          <a:xfrm rot="5400000">
            <a:off x="8553923" y="2248819"/>
            <a:ext cx="3193196" cy="276782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54"/>
          <p:cNvSpPr/>
          <p:nvPr/>
        </p:nvSpPr>
        <p:spPr>
          <a:xfrm rot="5400000">
            <a:off x="9771264" y="1800269"/>
            <a:ext cx="771888" cy="66906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54"/>
          <p:cNvSpPr/>
          <p:nvPr/>
        </p:nvSpPr>
        <p:spPr>
          <a:xfrm rot="5400000">
            <a:off x="5720181" y="1800269"/>
            <a:ext cx="771888" cy="66906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14192" y="-2215936"/>
            <a:ext cx="4948432" cy="446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15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Title and four columns 7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8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609600" y="602983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3191733" y="5135409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3191733" y="5483384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5939267" y="5146367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5939467" y="5482451"/>
            <a:ext cx="1641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4591700" y="1817201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4591501" y="2208599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7331233" y="1815151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7331100" y="2206549"/>
            <a:ext cx="1641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1631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434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 flipH="1">
            <a:off x="830400" y="60607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2097525" y="1985843"/>
            <a:ext cx="2074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subTitle" idx="2"/>
          </p:nvPr>
        </p:nvSpPr>
        <p:spPr>
          <a:xfrm>
            <a:off x="5050243" y="1988027"/>
            <a:ext cx="2074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3"/>
          </p:nvPr>
        </p:nvSpPr>
        <p:spPr>
          <a:xfrm>
            <a:off x="8085496" y="1991227"/>
            <a:ext cx="2074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"/>
          </p:nvPr>
        </p:nvSpPr>
        <p:spPr>
          <a:xfrm>
            <a:off x="2097527" y="1413963"/>
            <a:ext cx="20744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5"/>
          </p:nvPr>
        </p:nvSpPr>
        <p:spPr>
          <a:xfrm>
            <a:off x="5050432" y="1430163"/>
            <a:ext cx="20744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subTitle" idx="6"/>
          </p:nvPr>
        </p:nvSpPr>
        <p:spPr>
          <a:xfrm>
            <a:off x="8085693" y="1420680"/>
            <a:ext cx="20744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7"/>
          </p:nvPr>
        </p:nvSpPr>
        <p:spPr>
          <a:xfrm>
            <a:off x="3589909" y="5543276"/>
            <a:ext cx="2074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subTitle" idx="8"/>
          </p:nvPr>
        </p:nvSpPr>
        <p:spPr>
          <a:xfrm>
            <a:off x="6541529" y="5518620"/>
            <a:ext cx="2074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subTitle" idx="9"/>
          </p:nvPr>
        </p:nvSpPr>
        <p:spPr>
          <a:xfrm>
            <a:off x="3590099" y="5030913"/>
            <a:ext cx="20744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13"/>
          </p:nvPr>
        </p:nvSpPr>
        <p:spPr>
          <a:xfrm>
            <a:off x="6541727" y="5032221"/>
            <a:ext cx="20744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Squada One"/>
              <a:buNone/>
              <a:defRPr sz="2133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317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609600" y="593199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09101" y="-1060145"/>
            <a:ext cx="4186433" cy="377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93825" y="-1062041"/>
            <a:ext cx="4186433" cy="3777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477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5901" y="-621512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746073" y="-620777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736629" y="3721449"/>
            <a:ext cx="4182433" cy="3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732692" y="3720715"/>
            <a:ext cx="4182433" cy="37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720000" y="676533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8687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609600" y="1924040"/>
            <a:ext cx="35944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4520433" y="2675503"/>
            <a:ext cx="37576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828754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754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828754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828754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828754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609584" y="2718351"/>
            <a:ext cx="35944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62371" y="-1832139"/>
            <a:ext cx="5429628" cy="489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44999" y="3702382"/>
            <a:ext cx="5429628" cy="4899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123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720000" y="608240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361289" y="529798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25326" y="5191423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359773" y="-28111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39192" y="-174547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17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34" y="4090133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474133" y="2982000"/>
            <a:ext cx="52748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6433600" y="2305200"/>
            <a:ext cx="3320400" cy="22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6096000" y="1637600"/>
            <a:ext cx="0" cy="358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51572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 flipH="1">
            <a:off x="720000" y="608240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359773" y="-28111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39192" y="-174547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4738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>
            <a:spLocks noGrp="1"/>
          </p:cNvSpPr>
          <p:nvPr>
            <p:ph type="ctrTitle"/>
          </p:nvPr>
        </p:nvSpPr>
        <p:spPr>
          <a:xfrm flipH="1">
            <a:off x="720000" y="607427"/>
            <a:ext cx="10752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57" name="Google Shape;557;p62"/>
          <p:cNvSpPr txBox="1">
            <a:spLocks noGrp="1"/>
          </p:cNvSpPr>
          <p:nvPr>
            <p:ph type="subTitle" idx="1"/>
          </p:nvPr>
        </p:nvSpPr>
        <p:spPr>
          <a:xfrm>
            <a:off x="3450800" y="2947533"/>
            <a:ext cx="5290400" cy="24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sp>
        <p:nvSpPr>
          <p:cNvPr id="558" name="Google Shape;558;p62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4298800" y="2399256"/>
            <a:ext cx="3594400" cy="3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663953" y="438358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312304" y="4277023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2904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18" y="-12664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" y="-12664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694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663953" y="4180389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312304" y="4073823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7237000" y="2426383"/>
            <a:ext cx="38100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7237000" y="1308783"/>
            <a:ext cx="3810000" cy="11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002349" y="4082900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1415" y="-1547500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32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02300" y="4950477"/>
            <a:ext cx="2900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6385867" y="4954216"/>
            <a:ext cx="29000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802300" y="4529127"/>
            <a:ext cx="2900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6385867" y="4527189"/>
            <a:ext cx="2876000" cy="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Squada One"/>
              <a:buNone/>
              <a:defRPr sz="2133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434" y="-3048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34" y="533030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609600" y="593367"/>
            <a:ext cx="1097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334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583333" y="593367"/>
            <a:ext cx="9046000" cy="22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002349" y="4082900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1415" y="-1547500"/>
            <a:ext cx="5070300" cy="457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55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5000">
              <a:schemeClr val="accent6">
                <a:lumMod val="40000"/>
                <a:lumOff val="60000"/>
              </a:schemeClr>
            </a:gs>
          </a:gsLst>
          <a:lin ang="540001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3367"/>
            <a:ext cx="1097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6403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919779" y="866747"/>
            <a:ext cx="10972800" cy="68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Language Translator Using NMT and LSTM Encoder-Decoder Model </a:t>
            </a:r>
            <a:endParaRPr sz="4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1045708" y="2204651"/>
            <a:ext cx="10972800" cy="5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2800" b="1" u="heavy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AND MODELLING (UCS751) Project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D417F-2FF8-59E2-C966-88A302E8B8B7}"/>
              </a:ext>
            </a:extLst>
          </p:cNvPr>
          <p:cNvSpPr txBox="1"/>
          <p:nvPr/>
        </p:nvSpPr>
        <p:spPr>
          <a:xfrm>
            <a:off x="3214868" y="3418555"/>
            <a:ext cx="6634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                    </a:t>
            </a:r>
            <a:r>
              <a:rPr lang="en-US" sz="20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Submitted By :</a:t>
            </a: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Arpit Sagar                   102003130               4CO6</a:t>
            </a:r>
          </a:p>
          <a:p>
            <a:pPr defTabSz="1219170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Anshita                         102003182               4CO8</a:t>
            </a:r>
          </a:p>
          <a:p>
            <a:pPr defTabSz="1219170">
              <a:buClr>
                <a:srgbClr val="000000"/>
              </a:buClr>
            </a:pPr>
            <a:endParaRPr lang="en-US" sz="20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20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0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Submitted To :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Dr. Sanjeev Rao</a:t>
            </a:r>
          </a:p>
          <a:p>
            <a:pPr defTabSz="1219170">
              <a:buClr>
                <a:srgbClr val="000000"/>
              </a:buClr>
            </a:pPr>
            <a:endParaRPr lang="en-IN" sz="20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November 2023</a:t>
            </a:r>
            <a:endParaRPr lang="en-US" sz="20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709631-DE9D-5883-89A8-8426FB996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4" t="30982" r="48634" b="34755"/>
          <a:stretch/>
        </p:blipFill>
        <p:spPr>
          <a:xfrm>
            <a:off x="166838" y="795226"/>
            <a:ext cx="6571665" cy="2823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48F20E-DC65-5E2C-29A7-AEEAC3399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90" y="526180"/>
            <a:ext cx="5079469" cy="62319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D7ACAE-ED21-77D5-B94F-DC87586FD47B}"/>
              </a:ext>
            </a:extLst>
          </p:cNvPr>
          <p:cNvSpPr txBox="1"/>
          <p:nvPr/>
        </p:nvSpPr>
        <p:spPr>
          <a:xfrm>
            <a:off x="705852" y="179673"/>
            <a:ext cx="507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b="1" u="sng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 Snippets</a:t>
            </a:r>
            <a:endParaRPr lang="en-IN" sz="3200" b="1" u="sng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91D0C0-E5A0-3181-C7C7-863491038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376" y="3659355"/>
            <a:ext cx="3804193" cy="30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1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F035A7-E286-850F-3D5F-9355764F57D2}"/>
              </a:ext>
            </a:extLst>
          </p:cNvPr>
          <p:cNvSpPr txBox="1"/>
          <p:nvPr/>
        </p:nvSpPr>
        <p:spPr>
          <a:xfrm>
            <a:off x="2156060" y="462013"/>
            <a:ext cx="7687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b="1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CONCLUSION</a:t>
            </a:r>
            <a:endParaRPr lang="en-IN" sz="3200" b="1" u="sng" kern="0" dirty="0">
              <a:solidFill>
                <a:srgbClr val="000000">
                  <a:lumMod val="95000"/>
                  <a:lumOff val="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B0FD2-306C-A913-274B-1F368F720A92}"/>
              </a:ext>
            </a:extLst>
          </p:cNvPr>
          <p:cNvSpPr txBox="1"/>
          <p:nvPr/>
        </p:nvSpPr>
        <p:spPr>
          <a:xfrm>
            <a:off x="936860" y="1296203"/>
            <a:ext cx="10549289" cy="468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Successful implementation of Neural Machine Translation (NMT) with a focus on the Encoder-Decoder architecture and LSTM networks.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33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Addressed the critical need for accurate language translation, recognizing limitations in traditional methods.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33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Sequence-to-Sequence architecture, powered by Recurrent Neural Networks (RNN), showcased robust translation capabilities.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33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Key technologies, including One Hot Encoding and </a:t>
            </a:r>
            <a:r>
              <a:rPr lang="en-US" sz="2133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GloVe</a:t>
            </a: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word embeddings, played crucial roles in data transformation and enhancing contextual understanding.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33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Achieved train accuracy of approximately 87% and test accuracy of around 77%, indicating strong learning and generalization capabilities.</a:t>
            </a:r>
            <a:endParaRPr lang="en-IN" sz="2133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14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F035A7-E286-850F-3D5F-9355764F57D2}"/>
              </a:ext>
            </a:extLst>
          </p:cNvPr>
          <p:cNvSpPr txBox="1"/>
          <p:nvPr/>
        </p:nvSpPr>
        <p:spPr>
          <a:xfrm>
            <a:off x="2252311" y="2586649"/>
            <a:ext cx="7687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72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THANK YOU</a:t>
            </a:r>
            <a:endParaRPr lang="en-IN" sz="7200" b="1" kern="0" dirty="0">
              <a:solidFill>
                <a:srgbClr val="000000">
                  <a:lumMod val="95000"/>
                  <a:lumOff val="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1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639600" y="378214"/>
            <a:ext cx="10912800" cy="8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8AC51-BD04-EF46-F159-024A5AE4FFDD}"/>
              </a:ext>
            </a:extLst>
          </p:cNvPr>
          <p:cNvSpPr txBox="1"/>
          <p:nvPr/>
        </p:nvSpPr>
        <p:spPr>
          <a:xfrm>
            <a:off x="874144" y="1667774"/>
            <a:ext cx="10708256" cy="4565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an interconnected world, accurate language translation is essential as traditional methods face limitations in capturing contextual nuances. There is a constant growing demand for efficient and precise language translation solutions.</a:t>
            </a:r>
          </a:p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Language translation involves more than word substitution, requiring deep comprehension. </a:t>
            </a: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Constructing an effective Neural Machine Translation (NMT) model for English to French translation.</a:t>
            </a:r>
          </a:p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buClr>
                <a:srgbClr val="000000"/>
              </a:buClr>
              <a:buFont typeface="Arial"/>
              <a:buAutoNum type="arabicPeriod"/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endParaRPr lang="en-IN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7283602" y="2512175"/>
            <a:ext cx="3187774" cy="4614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2626051" y="2455069"/>
            <a:ext cx="3505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To Sequence Architecture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2626051" y="4949216"/>
            <a:ext cx="3505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 Embeddings</a:t>
            </a:r>
            <a:b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6965776" y="4345825"/>
            <a:ext cx="3505600" cy="120678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 Architecture with LSTM 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772596" y="609182"/>
            <a:ext cx="91992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3028043" y="1723418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3028043" y="4178816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7541222" y="1726248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7549376" y="3984651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BCC000-DEEE-E4F6-96CD-520234FEAC99}"/>
              </a:ext>
            </a:extLst>
          </p:cNvPr>
          <p:cNvSpPr txBox="1"/>
          <p:nvPr/>
        </p:nvSpPr>
        <p:spPr>
          <a:xfrm>
            <a:off x="4939366" y="5910561"/>
            <a:ext cx="7244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Workflow </a:t>
            </a:r>
            <a:r>
              <a:rPr lang="en-US" sz="2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of</a:t>
            </a:r>
            <a:r>
              <a:rPr lang="en-US" sz="2133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the Project </a:t>
            </a:r>
            <a:endParaRPr lang="en-IN" sz="2133" b="1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3356C-6A86-3A08-AE5E-56677F9DE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6" t="45695" r="20702" b="24305"/>
          <a:stretch/>
        </p:blipFill>
        <p:spPr>
          <a:xfrm>
            <a:off x="1651936" y="76182"/>
            <a:ext cx="8888127" cy="2524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A00E0-7617-43BB-30A2-212294391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09" t="38889" r="19219" b="24306"/>
          <a:stretch/>
        </p:blipFill>
        <p:spPr>
          <a:xfrm>
            <a:off x="265114" y="2667000"/>
            <a:ext cx="9583736" cy="32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7F1402-7E10-682C-1877-7B78C8D0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8" y="256674"/>
            <a:ext cx="3989572" cy="2646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07DB8-AB83-3D0A-A304-1EFA7A3E2BE0}"/>
              </a:ext>
            </a:extLst>
          </p:cNvPr>
          <p:cNvSpPr txBox="1"/>
          <p:nvPr/>
        </p:nvSpPr>
        <p:spPr>
          <a:xfrm>
            <a:off x="3785939" y="3018632"/>
            <a:ext cx="72381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Working Of Encoder - Decoder Architecture </a:t>
            </a:r>
            <a:endParaRPr lang="en-IN" sz="2133" b="1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FFACC-2B6B-274D-2315-8C1C0B478E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" r="2907"/>
          <a:stretch/>
        </p:blipFill>
        <p:spPr>
          <a:xfrm>
            <a:off x="4478956" y="1501270"/>
            <a:ext cx="7559040" cy="140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C3F8A0-BA1F-67B6-4F04-F40CCDD6F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4" y="4176612"/>
            <a:ext cx="11831303" cy="15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BCC000-DEEE-E4F6-96CD-520234FEAC99}"/>
              </a:ext>
            </a:extLst>
          </p:cNvPr>
          <p:cNvSpPr txBox="1"/>
          <p:nvPr/>
        </p:nvSpPr>
        <p:spPr>
          <a:xfrm>
            <a:off x="4716380" y="5747405"/>
            <a:ext cx="7244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Workflow </a:t>
            </a:r>
            <a:r>
              <a:rPr lang="en-US" sz="2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of</a:t>
            </a:r>
            <a:r>
              <a:rPr lang="en-US" sz="2133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the Project </a:t>
            </a:r>
            <a:endParaRPr lang="en-IN" sz="2133" b="1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556ED-C2B8-A48E-1062-15A3DD71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42" y="1049835"/>
            <a:ext cx="11143916" cy="5669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BDB9-E549-EF5F-60C0-F1F768B8F57D}"/>
              </a:ext>
            </a:extLst>
          </p:cNvPr>
          <p:cNvSpPr txBox="1"/>
          <p:nvPr/>
        </p:nvSpPr>
        <p:spPr>
          <a:xfrm>
            <a:off x="3176337" y="39537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u="sng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Encoder – Decoder in Action  </a:t>
            </a:r>
            <a:endParaRPr lang="en-IN" sz="2667" b="1" u="sng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7DD52-97BA-50BA-DD00-6CE1C723F34A}"/>
              </a:ext>
            </a:extLst>
          </p:cNvPr>
          <p:cNvSpPr txBox="1"/>
          <p:nvPr/>
        </p:nvSpPr>
        <p:spPr>
          <a:xfrm>
            <a:off x="4074695" y="165106"/>
            <a:ext cx="6096000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733" b="1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Working of the Model</a:t>
            </a:r>
            <a:endParaRPr lang="en-IN" sz="37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D5E2F-0CFD-963B-8478-C52DCB1B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4" y="862733"/>
            <a:ext cx="6080019" cy="2707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AB53E4-3DD0-88B3-2F72-868BA716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4" y="3570641"/>
            <a:ext cx="11963752" cy="683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85E1AD-8125-2BD8-E2C1-4B821B59E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5" t="38737" r="58736" b="21978"/>
          <a:stretch/>
        </p:blipFill>
        <p:spPr>
          <a:xfrm>
            <a:off x="8009598" y="4163795"/>
            <a:ext cx="4068279" cy="2694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BFDB90-B7CE-0711-7C12-D75C29E0C7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42" t="35555" r="59579" b="23462"/>
          <a:stretch/>
        </p:blipFill>
        <p:spPr>
          <a:xfrm>
            <a:off x="3811605" y="4047424"/>
            <a:ext cx="3850105" cy="28105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7DD52-97BA-50BA-DD00-6CE1C723F34A}"/>
              </a:ext>
            </a:extLst>
          </p:cNvPr>
          <p:cNvSpPr txBox="1"/>
          <p:nvPr/>
        </p:nvSpPr>
        <p:spPr>
          <a:xfrm>
            <a:off x="4074695" y="165106"/>
            <a:ext cx="6096000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733" b="1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Working of the Model</a:t>
            </a:r>
            <a:endParaRPr lang="en-IN" sz="37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B8963-18B2-6051-9BDE-5C3612E57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4" t="27837" r="2031" b="17777"/>
          <a:stretch/>
        </p:blipFill>
        <p:spPr>
          <a:xfrm>
            <a:off x="121731" y="1219200"/>
            <a:ext cx="11942571" cy="39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5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7DD52-97BA-50BA-DD00-6CE1C723F34A}"/>
              </a:ext>
            </a:extLst>
          </p:cNvPr>
          <p:cNvSpPr txBox="1"/>
          <p:nvPr/>
        </p:nvSpPr>
        <p:spPr>
          <a:xfrm>
            <a:off x="4998720" y="0"/>
            <a:ext cx="60960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b="1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Working of the Model</a:t>
            </a:r>
            <a:endParaRPr lang="en-IN" sz="21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0BB49-25FD-D1C1-47BA-6415D9C6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6" y="451406"/>
            <a:ext cx="6902371" cy="397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A9884-2946-1B3E-77BE-CD3B6C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89" y="2997576"/>
            <a:ext cx="5964011" cy="3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212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254</Words>
  <Application>Microsoft Office PowerPoint</Application>
  <PresentationFormat>Widescreen</PresentationFormat>
  <Paragraphs>50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Fira Sans Extra Condensed Medium</vt:lpstr>
      <vt:lpstr>Livvic</vt:lpstr>
      <vt:lpstr>Roboto</vt:lpstr>
      <vt:lpstr>Roboto Condensed Light</vt:lpstr>
      <vt:lpstr>Squada One</vt:lpstr>
      <vt:lpstr>Times New Roman</vt:lpstr>
      <vt:lpstr>Tech Startup XL by Slidesgo</vt:lpstr>
      <vt:lpstr>Creating A Language Translator Using NMT and LSTM Encoder-Decoder Model </vt:lpstr>
      <vt:lpstr>INTRODUCTION</vt:lpstr>
      <vt:lpstr>One Hot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Language Translator Using NMT and LSTM Encoder-Decoder Model </dc:title>
  <dc:creator>Arpit Sagar</dc:creator>
  <cp:lastModifiedBy>Arpit Sagar</cp:lastModifiedBy>
  <cp:revision>3</cp:revision>
  <dcterms:created xsi:type="dcterms:W3CDTF">2023-11-20T10:00:29Z</dcterms:created>
  <dcterms:modified xsi:type="dcterms:W3CDTF">2023-11-21T06:36:26Z</dcterms:modified>
</cp:coreProperties>
</file>